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2" r:id="rId6"/>
    <p:sldId id="263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623D4-5489-6730-96B9-D528180F6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247EF0-5E38-B455-3D62-1FED41A74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3D8D6B-B7F2-5C5A-12D1-37E85A7B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5BEEDA-C799-731E-492E-FA324F89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0DD36B-B310-2865-9BC3-58A1FB54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E507D-2EA0-7A60-E307-465DE595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A8E309-1AA6-05A7-DBAB-522108319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487B61-F0FE-878D-5C39-B2186E04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320AA-6B84-D57D-7219-788C9613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8B5452-CC63-4B19-C81B-F19E18BE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94B761-08FB-18EE-E99D-B58862C1D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BBF2AD-B256-9C57-39DD-AE340E394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FBE16-B318-763E-A6CA-EA72BC13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366205-0363-1D09-3E91-4EC4725B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0FD593-1B00-0B37-B038-F4C6262A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2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DE114-2E58-2C19-A79E-DC0B6CC9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A07DC-5098-8061-DFC9-1224DC1E3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74A417-F33F-EEF3-B82A-6D940D638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1A0659-FEBE-E371-10C3-F4834857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2AE3A-2DEF-F1CC-060C-2F390B0D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8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AAC49-C37D-60FA-8DD1-28565D6D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7A2D4E-4C1F-FDAA-6130-2088663F2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A82C51-0611-5753-8498-FC707206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443D63-12C2-9434-FC49-AB52747D0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15E163-8A01-AED2-3826-C315537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967B2-58D3-33DB-7CC9-1A8B972E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96A53-8619-FF28-0DD3-8BACBEA29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8CF70C-755D-E4F1-15F4-6D5DC3BD0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37457C-E56B-42CC-C094-B8B856E7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D71F3A-4354-C14F-9300-8E9414B2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E77572-6EBA-7C5F-F073-5EB74E26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4BB05-1377-6A27-2DAA-6629A7CE4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91FEA0-9177-1DE6-EFFD-ADCDA8FAE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42FCC5-64EA-8D45-515E-04E176B97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9AC1CF-1C2F-BCBC-459B-543624E39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B1EE5C-2D04-60EE-A039-FA7973A24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55507C-DD22-D757-32DC-15926A2F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8EED1F6-2522-9FB4-6F19-9B8F5F42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3583B6-CA9A-4BEA-B048-ABB5B8D6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5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7AF65-1D04-1BD7-138E-BD7B74A5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6AB68D-5FED-734A-EB68-67ED6965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CB7DD9-95F7-5178-1372-AAF08C0A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AE4A4D-E2C5-0B44-4959-F6E14327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21F2DA-A13C-7C3B-D8D2-E3F13643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72881D-D59E-76AC-AD72-8ED8803D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932C2A-9C7C-2F3A-90BA-F0883ED2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1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EF229-FAFA-C618-0B9E-1630ABCF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E9888-38A8-945A-4528-55695613A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527BEA-BD5D-4000-7EB9-BF01FD03E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6A818-0B2D-0969-E555-0B2BBFAB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C52CCA-30A9-FC0B-A94B-5556F9B0B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129D8A-9490-3B5A-D75A-61ED6BE7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86448-EF57-596C-451B-E6085481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266687-E0B5-D9C1-863C-C91A95F49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4F19AE-5BFD-B859-9460-913DA463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498A9A-3421-E019-C485-3AA9117A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A8BCD9-5623-35EE-6876-B50F9DE4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D54033-342B-2A7A-4C41-293AD5BB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6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A70755-D1A4-135C-A441-BE4C9135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C7442E-BEA4-95C9-A8E9-C85D24E21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9FC102-29A9-0512-B339-E2292D8B3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CEA6-6D31-4F9C-9BB4-05554F1E4A3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8DFEEC-1B19-E880-4C62-C58A9D314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AD8EEF-CC76-6E1E-90FB-F1C355F19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DC676-DDCC-4B79-AACB-E3706C54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7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DE8E0-C3E8-D252-8447-A82740143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基于物理的全局光照引擎管线的设计与实践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6A3CEE-B7AB-C6AA-A4D4-0A579ECEC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高云天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DA376A-B501-D027-29C7-5DCC9FFF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3" y="4003549"/>
            <a:ext cx="4841539" cy="28544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E32A4F-B319-2178-107A-C3F4A891B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06" y="4003547"/>
            <a:ext cx="3707080" cy="28544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7072EC-EF67-B1C9-10A3-8FCB34AB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86" y="3997045"/>
            <a:ext cx="3685814" cy="28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2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92ED1B-ACB9-7D78-9495-598735AD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29" y="162333"/>
            <a:ext cx="6133333" cy="32666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457E02-FC35-275F-19AA-ADB1896A1242}"/>
              </a:ext>
            </a:extLst>
          </p:cNvPr>
          <p:cNvSpPr txBox="1"/>
          <p:nvPr/>
        </p:nvSpPr>
        <p:spPr>
          <a:xfrm>
            <a:off x="6460762" y="1109079"/>
            <a:ext cx="5465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 an electromagnetic energy</a:t>
            </a:r>
          </a:p>
          <a:p>
            <a:r>
              <a:rPr lang="en-US" altLang="zh-CN" dirty="0"/>
              <a:t>· propagate as wave</a:t>
            </a:r>
          </a:p>
          <a:p>
            <a:r>
              <a:rPr lang="en-US" altLang="zh-CN" dirty="0"/>
              <a:t>· able to model </a:t>
            </a:r>
            <a:r>
              <a:rPr lang="en-US" altLang="zh-CN" dirty="0">
                <a:solidFill>
                  <a:srgbClr val="00B050"/>
                </a:solidFill>
              </a:rPr>
              <a:t>diffraction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B050"/>
                </a:solidFill>
              </a:rPr>
              <a:t>wave-interference</a:t>
            </a:r>
            <a:r>
              <a:rPr lang="en-US" altLang="zh-CN" dirty="0"/>
              <a:t> effects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040EE9-9132-0053-7983-6A00DE2E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29" y="3751356"/>
            <a:ext cx="7620000" cy="285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32F813-E6E5-BCB5-9FBA-6A5445A9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62" y="1938181"/>
            <a:ext cx="5082301" cy="20819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B8B3E2-9626-4DA1-45F7-E97B0FD7B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340" y="4212496"/>
            <a:ext cx="2428571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274456-D1A6-34C4-677E-A0C7569B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4" y="0"/>
            <a:ext cx="6783109" cy="482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9E018E-A152-6FA9-38CC-B3F9920E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2254"/>
            <a:ext cx="6888143" cy="39757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DF7AE7-1826-4114-8D84-667208AA7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032" y="2822702"/>
            <a:ext cx="9495968" cy="40352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5C97EB-A4A5-035C-A5B3-01D402582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5078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B35123D-EF9E-0D80-3E6E-56BCC6B43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107" y="1736089"/>
            <a:ext cx="4925031" cy="31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2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F2A074-CCAA-298D-E1E3-6AA60D35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8" y="96767"/>
            <a:ext cx="11723809" cy="5095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17BC0A-D9D8-3354-34BE-BA0034FA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6" y="96767"/>
            <a:ext cx="11539051" cy="56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8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07DBBE-77A4-FC4C-8568-76EE891D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4" y="2884785"/>
            <a:ext cx="5687699" cy="17108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B561D0-178D-9514-1D0B-F12386C4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3" y="343592"/>
            <a:ext cx="5757770" cy="22086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2238-E933-6461-15C4-B328F379B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995" y="343592"/>
            <a:ext cx="5238627" cy="13922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FF9358-5BE9-C3E2-7241-EB713ED6C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976" y="2129667"/>
            <a:ext cx="4642315" cy="16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8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5F400C-6973-A328-A9E1-10EEBDCA4A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988" y="-1375969"/>
            <a:ext cx="12807576" cy="96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2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61CE2C-373F-A699-3AEC-7DF28B4D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9" y="164939"/>
            <a:ext cx="5304762" cy="25047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18D1C8-6E76-5932-CA88-E8869280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9" y="3187511"/>
            <a:ext cx="7171428" cy="12380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3A63F4-2729-FCCB-A868-C1A0C8CC80DA}"/>
              </a:ext>
            </a:extLst>
          </p:cNvPr>
          <p:cNvSpPr txBox="1"/>
          <p:nvPr/>
        </p:nvSpPr>
        <p:spPr>
          <a:xfrm>
            <a:off x="6866849" y="955655"/>
            <a:ext cx="4776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Limitations:</a:t>
            </a:r>
          </a:p>
          <a:p>
            <a:r>
              <a:rPr lang="en-US" altLang="zh-CN" dirty="0"/>
              <a:t>· interference and diffraction are neglected</a:t>
            </a:r>
          </a:p>
          <a:p>
            <a:r>
              <a:rPr lang="en-US" altLang="zh-CN" dirty="0"/>
              <a:t>· </a:t>
            </a:r>
            <a:r>
              <a:rPr lang="en-US" dirty="0"/>
              <a:t>inconsistent with Maxwellian electromagnetism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DC9C1F-A04E-18BC-4DD0-E79C31E33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849" y="4321519"/>
            <a:ext cx="4316361" cy="20848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6CBA3D-9A74-1F93-9A83-E3CF9F386F9B}"/>
              </a:ext>
            </a:extLst>
          </p:cNvPr>
          <p:cNvSpPr txBox="1"/>
          <p:nvPr/>
        </p:nvSpPr>
        <p:spPr>
          <a:xfrm>
            <a:off x="831809" y="5046665"/>
            <a:ext cx="322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Coherence : two waves interfere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E41666-BAAA-314F-CD8C-8668D0B63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" y="231818"/>
            <a:ext cx="4864339" cy="48757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316460-5EA3-3AAE-0C94-CF3E6F79C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969" y="2244654"/>
            <a:ext cx="5528572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7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5DE9311-CA30-8E8A-8C9B-96F42ECBA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8" y="289688"/>
            <a:ext cx="6407824" cy="32039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5634CD-4558-5F29-F3C1-4E426CC02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62" y="234826"/>
            <a:ext cx="5094339" cy="33962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2786220-B521-DA3C-F342-3EC30E7D8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5489"/>
            <a:ext cx="12192000" cy="15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47</Words>
  <Application>Microsoft Office PowerPoint</Application>
  <PresentationFormat>宽屏</PresentationFormat>
  <Paragraphs>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 2013 - 2022</vt:lpstr>
      <vt:lpstr>基于物理的全局光照引擎管线的设计与实践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基于物理的全局光照引擎管线的设计与实践</dc:title>
  <dc:creator>云天 高</dc:creator>
  <cp:lastModifiedBy>云天 高</cp:lastModifiedBy>
  <cp:revision>7</cp:revision>
  <dcterms:created xsi:type="dcterms:W3CDTF">2022-11-15T11:05:15Z</dcterms:created>
  <dcterms:modified xsi:type="dcterms:W3CDTF">2022-11-16T05:05:29Z</dcterms:modified>
</cp:coreProperties>
</file>